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1945600" cy="32918400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732"/>
    <a:srgbClr val="534E45"/>
    <a:srgbClr val="C7B997"/>
    <a:srgbClr val="99724E"/>
    <a:srgbClr val="274329"/>
    <a:srgbClr val="4D1B23"/>
    <a:srgbClr val="7ACB94"/>
    <a:srgbClr val="4CA767"/>
    <a:srgbClr val="3E7150"/>
    <a:srgbClr val="395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4660"/>
  </p:normalViewPr>
  <p:slideViewPr>
    <p:cSldViewPr snapToGrid="0">
      <p:cViewPr varScale="1">
        <p:scale>
          <a:sx n="20" d="100"/>
          <a:sy n="20" d="100"/>
        </p:scale>
        <p:origin x="277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9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7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0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8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9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8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64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4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58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4C6370-1125-4704-B5FB-4463DF2D0EE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1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6E334-44C6-BF26-2055-CF37FBC9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550" y="29480906"/>
            <a:ext cx="21986150" cy="344859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DAF53B1-CD0C-DD0B-D29A-DB787DA338CB}"/>
              </a:ext>
            </a:extLst>
          </p:cNvPr>
          <p:cNvGrpSpPr/>
          <p:nvPr/>
        </p:nvGrpSpPr>
        <p:grpSpPr>
          <a:xfrm>
            <a:off x="986370" y="756508"/>
            <a:ext cx="20779443" cy="3985706"/>
            <a:chOff x="950419" y="271148"/>
            <a:chExt cx="20779443" cy="3985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A74DE2-CFBD-C6C2-5F8F-98A6EBE78F90}"/>
                </a:ext>
              </a:extLst>
            </p:cNvPr>
            <p:cNvSpPr txBox="1"/>
            <p:nvPr/>
          </p:nvSpPr>
          <p:spPr>
            <a:xfrm>
              <a:off x="950419" y="271148"/>
              <a:ext cx="20779443" cy="39857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ln w="0"/>
                  <a:solidFill>
                    <a:srgbClr val="395DA0"/>
                  </a:solidFill>
                  <a:effectLst>
                    <a:outerShdw blurRad="12700" dist="38100" dir="2640000" algn="tl" rotWithShape="0">
                      <a:schemeClr val="bg1">
                        <a:lumMod val="85000"/>
                      </a:schemeClr>
                    </a:outerShdw>
                  </a:effectLst>
                  <a:latin typeface="Bebas Neue" panose="020B0606020202050201" pitchFamily="34" charset="0"/>
                </a:rPr>
                <a:t>Project showcasing (software)</a:t>
              </a:r>
              <a:br>
                <a:rPr lang="en-US" sz="13800" dirty="0">
                  <a:ln w="0"/>
                  <a:solidFill>
                    <a:srgbClr val="395DA0"/>
                  </a:solidFill>
                  <a:effectLst>
                    <a:outerShdw blurRad="12700" dist="38100" dir="2640000" algn="tl" rotWithShape="0">
                      <a:schemeClr val="bg1">
                        <a:lumMod val="85000"/>
                      </a:schemeClr>
                    </a:outerShdw>
                  </a:effectLst>
                  <a:latin typeface="Bebas Neue" panose="020B0606020202050201" pitchFamily="34" charset="0"/>
                </a:rPr>
              </a:br>
              <a:endParaRPr lang="en-US" sz="13800" dirty="0">
                <a:ln w="0"/>
                <a:solidFill>
                  <a:srgbClr val="395DA0"/>
                </a:solidFill>
                <a:effectLst>
                  <a:outerShdw blurRad="12700" dist="38100" dir="2640000" algn="tl" rotWithShape="0">
                    <a:schemeClr val="bg1">
                      <a:lumMod val="85000"/>
                    </a:schemeClr>
                  </a:outerShdw>
                </a:effectLst>
                <a:latin typeface="Bebas Neue" panose="020B0606020202050201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097669-E00E-0868-7047-9FD0BCFC27C2}"/>
                </a:ext>
              </a:extLst>
            </p:cNvPr>
            <p:cNvSpPr txBox="1"/>
            <p:nvPr/>
          </p:nvSpPr>
          <p:spPr>
            <a:xfrm>
              <a:off x="5890175" y="1464980"/>
              <a:ext cx="10124700" cy="13576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6000" b="1" dirty="0">
                  <a:ln w="12700">
                    <a:noFill/>
                    <a:prstDash val="solid"/>
                  </a:ln>
                  <a:solidFill>
                    <a:srgbClr val="395DA0"/>
                  </a:solidFill>
                  <a:effectLst>
                    <a:outerShdw dist="38100" dir="2640000" algn="bl" rotWithShape="0">
                      <a:schemeClr val="bg1">
                        <a:lumMod val="95000"/>
                      </a:schemeClr>
                    </a:outerShdw>
                  </a:effectLst>
                  <a:latin typeface="Arial Black" panose="020B0A04020102020204" pitchFamily="34" charset="0"/>
                  <a:ea typeface="Fira Code" panose="020B0809050000020004" pitchFamily="49" charset="0"/>
                  <a:cs typeface="Fira Code" panose="020B0809050000020004" pitchFamily="49" charset="0"/>
                </a:rPr>
                <a:t>Team ByteForge</a:t>
              </a:r>
              <a:endParaRPr lang="en-US" sz="5400" b="1" dirty="0">
                <a:ln w="12700">
                  <a:noFill/>
                  <a:prstDash val="solid"/>
                </a:ln>
                <a:solidFill>
                  <a:srgbClr val="395DA0"/>
                </a:solidFill>
                <a:effectLst>
                  <a:outerShdw dist="38100" dir="2640000" algn="bl" rotWithShape="0">
                    <a:schemeClr val="bg1">
                      <a:lumMod val="95000"/>
                    </a:schemeClr>
                  </a:outerShdw>
                </a:effectLst>
                <a:latin typeface="Arial Black" panose="020B0A04020102020204" pitchFamily="34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3C94B29-2827-5067-CCED-EFF6B8298BAB}"/>
              </a:ext>
            </a:extLst>
          </p:cNvPr>
          <p:cNvSpPr txBox="1"/>
          <p:nvPr/>
        </p:nvSpPr>
        <p:spPr>
          <a:xfrm>
            <a:off x="2733326" y="3036263"/>
            <a:ext cx="1662545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2700">
                  <a:noFill/>
                  <a:prstDash val="solid"/>
                </a:ln>
                <a:solidFill>
                  <a:srgbClr val="7ACB94"/>
                </a:solidFill>
                <a:effectLst>
                  <a:outerShdw dist="38100" dir="2640000" algn="b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ea typeface="Fira Code" panose="020B0809050000020004" pitchFamily="49" charset="0"/>
                <a:cs typeface="Fira Code" panose="020B0809050000020004" pitchFamily="49" charset="0"/>
              </a:rPr>
              <a:t>ALUMNI ASSOCIATION</a:t>
            </a:r>
            <a:br>
              <a:rPr lang="en-US" sz="4800" b="1" dirty="0">
                <a:ln w="12700">
                  <a:noFill/>
                  <a:prstDash val="solid"/>
                </a:ln>
                <a:solidFill>
                  <a:srgbClr val="7ACB94"/>
                </a:solidFill>
                <a:effectLst>
                  <a:outerShdw dist="38100" dir="2640000" algn="b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sz="2000" b="1" dirty="0">
                <a:ln w="12700">
                  <a:noFill/>
                  <a:prstDash val="solid"/>
                </a:ln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 comprehensive Alumni Management Portal developed for the Bangladesh Army University of Engineering &amp; Technology (BAUET), designed to streamline alumni engagement, networking, and institutional collaboration</a:t>
            </a:r>
            <a:endParaRPr lang="en-US" sz="4800" b="1" dirty="0">
              <a:ln w="12700">
                <a:noFill/>
                <a:prstDash val="solid"/>
              </a:ln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2618FA-3A47-4A3E-3EB2-7DB90C78977E}"/>
              </a:ext>
            </a:extLst>
          </p:cNvPr>
          <p:cNvGrpSpPr/>
          <p:nvPr/>
        </p:nvGrpSpPr>
        <p:grpSpPr>
          <a:xfrm>
            <a:off x="1059134" y="5539916"/>
            <a:ext cx="9104574" cy="7448193"/>
            <a:chOff x="2123819" y="11863327"/>
            <a:chExt cx="10530116" cy="891315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BAB53CA-5FBD-A327-053F-3C73F93D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3707" y="11886504"/>
              <a:ext cx="4060228" cy="7339642"/>
            </a:xfrm>
            <a:prstGeom prst="roundRect">
              <a:avLst>
                <a:gd name="adj" fmla="val 4625"/>
              </a:avLst>
            </a:prstGeom>
            <a:blipFill>
              <a:blip r:embed="rId3"/>
              <a:stretch>
                <a:fillRect l="775" t="-1" r="-479" b="-163"/>
              </a:stretch>
            </a:blipFill>
            <a:ln>
              <a:noFill/>
            </a:ln>
            <a:effectLst>
              <a:glow rad="127000">
                <a:srgbClr val="EFF0F0">
                  <a:alpha val="7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1CB9C33-5883-F1FE-7501-F1A5056B42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7037" y="15481327"/>
              <a:ext cx="1641458" cy="3296917"/>
            </a:xfrm>
            <a:prstGeom prst="roundRect">
              <a:avLst>
                <a:gd name="adj" fmla="val 10463"/>
              </a:avLst>
            </a:prstGeom>
            <a:blipFill>
              <a:blip r:embed="rId4"/>
              <a:stretch>
                <a:fillRect l="-1115" t="-309" r="-479" b="-163"/>
              </a:stretch>
            </a:blipFill>
            <a:ln>
              <a:noFill/>
            </a:ln>
            <a:effectLst>
              <a:glow rad="127000">
                <a:srgbClr val="EFF0F0">
                  <a:alpha val="4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CB6802-DF3D-166F-285F-6826916F8B03}"/>
                </a:ext>
              </a:extLst>
            </p:cNvPr>
            <p:cNvSpPr txBox="1"/>
            <p:nvPr/>
          </p:nvSpPr>
          <p:spPr>
            <a:xfrm>
              <a:off x="2123819" y="11863327"/>
              <a:ext cx="5403218" cy="891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40764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01.</a:t>
              </a:r>
              <a:br>
                <a:rPr lang="en-US" sz="3600" b="1" dirty="0">
                  <a:solidFill>
                    <a:srgbClr val="40764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</a:br>
              <a:endParaRPr lang="en-US" sz="3600" b="1" dirty="0">
                <a:solidFill>
                  <a:srgbClr val="40764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  <a:p>
              <a:r>
                <a:rPr lang="en-US" sz="3600" b="1" dirty="0">
                  <a:solidFill>
                    <a:srgbClr val="40764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User Friendliness</a:t>
              </a:r>
            </a:p>
            <a:p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  <a:p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Unique Design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Consistent Interface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Accessibility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Responsiveness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Minimalistic</a:t>
              </a:r>
            </a:p>
            <a:p>
              <a:endParaRPr lang="en-US" sz="2800" dirty="0">
                <a:solidFill>
                  <a:schemeClr val="bg2">
                    <a:lumMod val="50000"/>
                  </a:schemeClr>
                </a:solidFill>
                <a:latin typeface="Biome" panose="020B0503030204020804" pitchFamily="34" charset="0"/>
                <a:ea typeface="Fira Code" panose="020B0809050000020004" pitchFamily="49" charset="0"/>
                <a:cs typeface="Biome" panose="020B0503030204020804" pitchFamily="34" charset="0"/>
              </a:endParaRPr>
            </a:p>
            <a:p>
              <a:endParaRPr lang="en-US" sz="2400" dirty="0">
                <a:solidFill>
                  <a:schemeClr val="bg2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501F84-AFA3-BBD9-0514-530C0659D6D2}"/>
              </a:ext>
            </a:extLst>
          </p:cNvPr>
          <p:cNvGrpSpPr/>
          <p:nvPr/>
        </p:nvGrpSpPr>
        <p:grpSpPr>
          <a:xfrm>
            <a:off x="11099517" y="6971758"/>
            <a:ext cx="9744979" cy="8186857"/>
            <a:chOff x="2874448" y="8463714"/>
            <a:chExt cx="11270796" cy="9797101"/>
          </a:xfrm>
        </p:grpSpPr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B18429C0-5232-2D56-D521-06052BB31338}"/>
                </a:ext>
              </a:extLst>
            </p:cNvPr>
            <p:cNvSpPr>
              <a:spLocks/>
            </p:cNvSpPr>
            <p:nvPr/>
          </p:nvSpPr>
          <p:spPr>
            <a:xfrm>
              <a:off x="7719231" y="11031667"/>
              <a:ext cx="6426013" cy="3724568"/>
            </a:xfrm>
            <a:prstGeom prst="roundRect">
              <a:avLst>
                <a:gd name="adj" fmla="val 4625"/>
              </a:avLst>
            </a:prstGeom>
            <a:blipFill>
              <a:blip r:embed="rId5"/>
              <a:stretch>
                <a:fillRect l="775" t="-1" r="-479" b="-163"/>
              </a:stretch>
            </a:blipFill>
            <a:ln>
              <a:noFill/>
            </a:ln>
            <a:effectLst>
              <a:glow rad="127000">
                <a:srgbClr val="EFF0F0">
                  <a:alpha val="7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0E507B1B-8951-0985-362C-10C64F9EA3F7}"/>
                </a:ext>
              </a:extLst>
            </p:cNvPr>
            <p:cNvSpPr>
              <a:spLocks/>
            </p:cNvSpPr>
            <p:nvPr/>
          </p:nvSpPr>
          <p:spPr>
            <a:xfrm>
              <a:off x="7405229" y="11378489"/>
              <a:ext cx="6426013" cy="3724568"/>
            </a:xfrm>
            <a:prstGeom prst="roundRect">
              <a:avLst>
                <a:gd name="adj" fmla="val 4625"/>
              </a:avLst>
            </a:prstGeom>
            <a:blipFill>
              <a:blip r:embed="rId6"/>
              <a:stretch>
                <a:fillRect l="775" t="-1" r="-479" b="-163"/>
              </a:stretch>
            </a:blipFill>
            <a:ln>
              <a:noFill/>
            </a:ln>
            <a:effectLst>
              <a:glow rad="127000">
                <a:srgbClr val="EFF0F0">
                  <a:alpha val="7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55E48EBF-71B0-0BA4-1E07-E193841F2D77}"/>
                </a:ext>
              </a:extLst>
            </p:cNvPr>
            <p:cNvSpPr>
              <a:spLocks/>
            </p:cNvSpPr>
            <p:nvPr/>
          </p:nvSpPr>
          <p:spPr>
            <a:xfrm>
              <a:off x="7111986" y="11766583"/>
              <a:ext cx="6426013" cy="3724568"/>
            </a:xfrm>
            <a:prstGeom prst="roundRect">
              <a:avLst>
                <a:gd name="adj" fmla="val 4625"/>
              </a:avLst>
            </a:prstGeom>
            <a:blipFill>
              <a:blip r:embed="rId7"/>
              <a:stretch>
                <a:fillRect l="775" t="-1" r="-479" b="-163"/>
              </a:stretch>
            </a:blipFill>
            <a:ln>
              <a:noFill/>
            </a:ln>
            <a:effectLst>
              <a:glow rad="127000">
                <a:srgbClr val="EFF0F0">
                  <a:alpha val="7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42418C83-43E9-3BBD-873B-6CF88454EBF3}"/>
                </a:ext>
              </a:extLst>
            </p:cNvPr>
            <p:cNvSpPr>
              <a:spLocks/>
            </p:cNvSpPr>
            <p:nvPr/>
          </p:nvSpPr>
          <p:spPr>
            <a:xfrm>
              <a:off x="6739152" y="12159838"/>
              <a:ext cx="6426013" cy="3724568"/>
            </a:xfrm>
            <a:prstGeom prst="roundRect">
              <a:avLst>
                <a:gd name="adj" fmla="val 4625"/>
              </a:avLst>
            </a:prstGeom>
            <a:blipFill>
              <a:blip r:embed="rId8"/>
              <a:stretch>
                <a:fillRect l="775" t="-1" r="-479" b="-163"/>
              </a:stretch>
            </a:blipFill>
            <a:ln>
              <a:noFill/>
            </a:ln>
            <a:effectLst>
              <a:glow rad="127000">
                <a:srgbClr val="EFF0F0">
                  <a:alpha val="7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52910804-7D00-AB41-5D72-230F43A61801}"/>
                </a:ext>
              </a:extLst>
            </p:cNvPr>
            <p:cNvSpPr>
              <a:spLocks/>
            </p:cNvSpPr>
            <p:nvPr/>
          </p:nvSpPr>
          <p:spPr>
            <a:xfrm>
              <a:off x="6366316" y="12643275"/>
              <a:ext cx="6426012" cy="3724568"/>
            </a:xfrm>
            <a:prstGeom prst="roundRect">
              <a:avLst>
                <a:gd name="adj" fmla="val 4625"/>
              </a:avLst>
            </a:prstGeom>
            <a:blipFill>
              <a:blip r:embed="rId9"/>
              <a:stretch>
                <a:fillRect l="775" t="-1" r="-479" b="-163"/>
              </a:stretch>
            </a:blipFill>
            <a:ln>
              <a:noFill/>
            </a:ln>
            <a:effectLst>
              <a:glow rad="127000">
                <a:srgbClr val="EFF0F0">
                  <a:alpha val="7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BECCA7A-3FC3-2BAF-98FF-83923DC701EF}"/>
                </a:ext>
              </a:extLst>
            </p:cNvPr>
            <p:cNvSpPr txBox="1"/>
            <p:nvPr/>
          </p:nvSpPr>
          <p:spPr>
            <a:xfrm>
              <a:off x="2874448" y="8463714"/>
              <a:ext cx="7044678" cy="979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40764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02.</a:t>
              </a:r>
              <a:br>
                <a:rPr lang="en-US" sz="3600" b="1" dirty="0">
                  <a:solidFill>
                    <a:srgbClr val="40764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</a:br>
              <a:endParaRPr lang="en-US" sz="3600" b="1" dirty="0">
                <a:solidFill>
                  <a:srgbClr val="40764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  <a:p>
              <a:r>
                <a:rPr lang="en-US" sz="3600" b="1" dirty="0">
                  <a:solidFill>
                    <a:srgbClr val="40764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Impactful </a:t>
              </a:r>
            </a:p>
            <a:p>
              <a:r>
                <a:rPr lang="en-US" sz="3600" b="1" dirty="0">
                  <a:solidFill>
                    <a:srgbClr val="40764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Features</a:t>
              </a:r>
            </a:p>
            <a:p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Alumni Directory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Committee </a:t>
              </a:r>
              <a:b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</a:b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&amp; Election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Mentorships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Job Posting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Events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News</a:t>
              </a:r>
            </a:p>
            <a:p>
              <a:endParaRPr lang="en-US" sz="2800" dirty="0">
                <a:solidFill>
                  <a:schemeClr val="bg2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  <a:p>
              <a:endParaRPr lang="en-US" sz="2400" dirty="0">
                <a:solidFill>
                  <a:schemeClr val="bg2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913E3E5C-B2BC-7F79-726F-33ED21E6A6B6}"/>
                </a:ext>
              </a:extLst>
            </p:cNvPr>
            <p:cNvSpPr>
              <a:spLocks/>
            </p:cNvSpPr>
            <p:nvPr/>
          </p:nvSpPr>
          <p:spPr>
            <a:xfrm>
              <a:off x="5924966" y="13126714"/>
              <a:ext cx="6426012" cy="3724568"/>
            </a:xfrm>
            <a:prstGeom prst="roundRect">
              <a:avLst>
                <a:gd name="adj" fmla="val 4625"/>
              </a:avLst>
            </a:prstGeom>
            <a:blipFill>
              <a:blip r:embed="rId10"/>
              <a:stretch>
                <a:fillRect l="775" t="-1" r="-479" b="-163"/>
              </a:stretch>
            </a:blipFill>
            <a:ln>
              <a:noFill/>
            </a:ln>
            <a:effectLst>
              <a:glow rad="127000">
                <a:srgbClr val="EFF0F0">
                  <a:alpha val="7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9161B92-1941-2F3E-4939-914CD7874613}"/>
              </a:ext>
            </a:extLst>
          </p:cNvPr>
          <p:cNvSpPr txBox="1"/>
          <p:nvPr/>
        </p:nvSpPr>
        <p:spPr>
          <a:xfrm>
            <a:off x="2107880" y="22393043"/>
            <a:ext cx="6422379" cy="110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7ACB9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MEET THE HORSEMEN</a:t>
            </a:r>
            <a:endParaRPr lang="en-US" sz="4400" b="1" dirty="0">
              <a:solidFill>
                <a:srgbClr val="7ACB9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FE5F1B54-EC62-BEE6-3205-21FE18147109}"/>
              </a:ext>
            </a:extLst>
          </p:cNvPr>
          <p:cNvGrpSpPr/>
          <p:nvPr/>
        </p:nvGrpSpPr>
        <p:grpSpPr>
          <a:xfrm>
            <a:off x="469146" y="23536824"/>
            <a:ext cx="10017951" cy="5632721"/>
            <a:chOff x="6836696" y="22947963"/>
            <a:chExt cx="10017951" cy="563272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9EA6663-1D18-80AE-CF52-AD3C0AA9E0ED}"/>
                </a:ext>
              </a:extLst>
            </p:cNvPr>
            <p:cNvGrpSpPr/>
            <p:nvPr/>
          </p:nvGrpSpPr>
          <p:grpSpPr>
            <a:xfrm>
              <a:off x="7522214" y="24026935"/>
              <a:ext cx="8328811" cy="3800466"/>
              <a:chOff x="9944980" y="8896316"/>
              <a:chExt cx="10872849" cy="5438933"/>
            </a:xfrm>
            <a:effectLst>
              <a:glow rad="1270">
                <a:schemeClr val="bg1">
                  <a:alpha val="6000"/>
                </a:schemeClr>
              </a:glow>
            </a:effectLst>
          </p:grpSpPr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140073AC-675A-AA36-FE51-2530A3E350B3}"/>
                  </a:ext>
                </a:extLst>
              </p:cNvPr>
              <p:cNvSpPr/>
              <p:nvPr/>
            </p:nvSpPr>
            <p:spPr>
              <a:xfrm>
                <a:off x="16894222" y="10853964"/>
                <a:ext cx="3923607" cy="3481285"/>
              </a:xfrm>
              <a:prstGeom prst="hexagon">
                <a:avLst>
                  <a:gd name="adj" fmla="val 25000"/>
                  <a:gd name="vf" fmla="val 115470"/>
                </a:avLst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904" t="-4122" r="2904" b="-26752"/>
                </a:stretch>
              </a:blipFill>
              <a:ln w="76200">
                <a:solidFill>
                  <a:schemeClr val="bg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206702956">
                      <a:custGeom>
                        <a:avLst/>
                        <a:gdLst>
                          <a:gd name="connsiteX0" fmla="*/ 0 w 3923607"/>
                          <a:gd name="connsiteY0" fmla="*/ 1740643 h 3481286"/>
                          <a:gd name="connsiteX1" fmla="*/ 208877 w 3923607"/>
                          <a:gd name="connsiteY1" fmla="*/ 1322889 h 3481286"/>
                          <a:gd name="connsiteX2" fmla="*/ 426458 w 3923607"/>
                          <a:gd name="connsiteY2" fmla="*/ 887728 h 3481286"/>
                          <a:gd name="connsiteX3" fmla="*/ 635335 w 3923607"/>
                          <a:gd name="connsiteY3" fmla="*/ 469974 h 3481286"/>
                          <a:gd name="connsiteX4" fmla="*/ 870322 w 3923607"/>
                          <a:gd name="connsiteY4" fmla="*/ 1 h 3481286"/>
                          <a:gd name="connsiteX5" fmla="*/ 1372404 w 3923607"/>
                          <a:gd name="connsiteY5" fmla="*/ 1 h 3481286"/>
                          <a:gd name="connsiteX6" fmla="*/ 1852656 w 3923607"/>
                          <a:gd name="connsiteY6" fmla="*/ 1 h 3481286"/>
                          <a:gd name="connsiteX7" fmla="*/ 2376567 w 3923607"/>
                          <a:gd name="connsiteY7" fmla="*/ 1 h 3481286"/>
                          <a:gd name="connsiteX8" fmla="*/ 3053286 w 3923607"/>
                          <a:gd name="connsiteY8" fmla="*/ 1 h 3481286"/>
                          <a:gd name="connsiteX9" fmla="*/ 3288273 w 3923607"/>
                          <a:gd name="connsiteY9" fmla="*/ 469974 h 3481286"/>
                          <a:gd name="connsiteX10" fmla="*/ 3523259 w 3923607"/>
                          <a:gd name="connsiteY10" fmla="*/ 939948 h 3481286"/>
                          <a:gd name="connsiteX11" fmla="*/ 3723433 w 3923607"/>
                          <a:gd name="connsiteY11" fmla="*/ 1340295 h 3481286"/>
                          <a:gd name="connsiteX12" fmla="*/ 3923607 w 3923607"/>
                          <a:gd name="connsiteY12" fmla="*/ 1740643 h 3481286"/>
                          <a:gd name="connsiteX13" fmla="*/ 3697324 w 3923607"/>
                          <a:gd name="connsiteY13" fmla="*/ 2193210 h 3481286"/>
                          <a:gd name="connsiteX14" fmla="*/ 3462337 w 3923607"/>
                          <a:gd name="connsiteY14" fmla="*/ 2663183 h 3481286"/>
                          <a:gd name="connsiteX15" fmla="*/ 3262163 w 3923607"/>
                          <a:gd name="connsiteY15" fmla="*/ 3063531 h 3481286"/>
                          <a:gd name="connsiteX16" fmla="*/ 3053286 w 3923607"/>
                          <a:gd name="connsiteY16" fmla="*/ 3481285 h 3481286"/>
                          <a:gd name="connsiteX17" fmla="*/ 2463886 w 3923607"/>
                          <a:gd name="connsiteY17" fmla="*/ 3481285 h 3481286"/>
                          <a:gd name="connsiteX18" fmla="*/ 1983634 w 3923607"/>
                          <a:gd name="connsiteY18" fmla="*/ 3481285 h 3481286"/>
                          <a:gd name="connsiteX19" fmla="*/ 1416063 w 3923607"/>
                          <a:gd name="connsiteY19" fmla="*/ 3481285 h 3481286"/>
                          <a:gd name="connsiteX20" fmla="*/ 870322 w 3923607"/>
                          <a:gd name="connsiteY20" fmla="*/ 3481285 h 3481286"/>
                          <a:gd name="connsiteX21" fmla="*/ 661445 w 3923607"/>
                          <a:gd name="connsiteY21" fmla="*/ 3063531 h 3481286"/>
                          <a:gd name="connsiteX22" fmla="*/ 461271 w 3923607"/>
                          <a:gd name="connsiteY22" fmla="*/ 2663183 h 3481286"/>
                          <a:gd name="connsiteX23" fmla="*/ 243690 w 3923607"/>
                          <a:gd name="connsiteY23" fmla="*/ 2228023 h 3481286"/>
                          <a:gd name="connsiteX24" fmla="*/ 0 w 3923607"/>
                          <a:gd name="connsiteY24" fmla="*/ 1740643 h 3481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923607" h="3481286" fill="none" extrusionOk="0">
                            <a:moveTo>
                              <a:pt x="0" y="1740643"/>
                            </a:moveTo>
                            <a:cubicBezTo>
                              <a:pt x="10227" y="1625964"/>
                              <a:pt x="164795" y="1459741"/>
                              <a:pt x="208877" y="1322889"/>
                            </a:cubicBezTo>
                            <a:cubicBezTo>
                              <a:pt x="252959" y="1186037"/>
                              <a:pt x="379325" y="1084154"/>
                              <a:pt x="426458" y="887728"/>
                            </a:cubicBezTo>
                            <a:cubicBezTo>
                              <a:pt x="473590" y="691302"/>
                              <a:pt x="615910" y="613367"/>
                              <a:pt x="635335" y="469974"/>
                            </a:cubicBezTo>
                            <a:cubicBezTo>
                              <a:pt x="654760" y="326581"/>
                              <a:pt x="802340" y="223444"/>
                              <a:pt x="870322" y="1"/>
                            </a:cubicBezTo>
                            <a:cubicBezTo>
                              <a:pt x="972100" y="-50474"/>
                              <a:pt x="1160329" y="11281"/>
                              <a:pt x="1372404" y="1"/>
                            </a:cubicBezTo>
                            <a:cubicBezTo>
                              <a:pt x="1584479" y="-11279"/>
                              <a:pt x="1702894" y="41254"/>
                              <a:pt x="1852656" y="1"/>
                            </a:cubicBezTo>
                            <a:cubicBezTo>
                              <a:pt x="2002418" y="-41252"/>
                              <a:pt x="2242196" y="11725"/>
                              <a:pt x="2376567" y="1"/>
                            </a:cubicBezTo>
                            <a:cubicBezTo>
                              <a:pt x="2510938" y="-11723"/>
                              <a:pt x="2773215" y="65405"/>
                              <a:pt x="3053286" y="1"/>
                            </a:cubicBezTo>
                            <a:cubicBezTo>
                              <a:pt x="3182342" y="147745"/>
                              <a:pt x="3161645" y="264926"/>
                              <a:pt x="3288273" y="469974"/>
                            </a:cubicBezTo>
                            <a:cubicBezTo>
                              <a:pt x="3414900" y="675022"/>
                              <a:pt x="3422218" y="763433"/>
                              <a:pt x="3523259" y="939948"/>
                            </a:cubicBezTo>
                            <a:cubicBezTo>
                              <a:pt x="3624300" y="1116462"/>
                              <a:pt x="3630530" y="1225169"/>
                              <a:pt x="3723433" y="1340295"/>
                            </a:cubicBezTo>
                            <a:cubicBezTo>
                              <a:pt x="3816336" y="1455421"/>
                              <a:pt x="3866226" y="1653110"/>
                              <a:pt x="3923607" y="1740643"/>
                            </a:cubicBezTo>
                            <a:cubicBezTo>
                              <a:pt x="3864430" y="1982905"/>
                              <a:pt x="3711625" y="2053707"/>
                              <a:pt x="3697324" y="2193210"/>
                            </a:cubicBezTo>
                            <a:cubicBezTo>
                              <a:pt x="3683023" y="2332713"/>
                              <a:pt x="3516349" y="2502116"/>
                              <a:pt x="3462337" y="2663183"/>
                            </a:cubicBezTo>
                            <a:cubicBezTo>
                              <a:pt x="3408326" y="2824250"/>
                              <a:pt x="3293446" y="2969658"/>
                              <a:pt x="3262163" y="3063531"/>
                            </a:cubicBezTo>
                            <a:cubicBezTo>
                              <a:pt x="3230880" y="3157404"/>
                              <a:pt x="3075805" y="3375838"/>
                              <a:pt x="3053286" y="3481285"/>
                            </a:cubicBezTo>
                            <a:cubicBezTo>
                              <a:pt x="2855572" y="3538393"/>
                              <a:pt x="2680837" y="3413037"/>
                              <a:pt x="2463886" y="3481285"/>
                            </a:cubicBezTo>
                            <a:cubicBezTo>
                              <a:pt x="2246935" y="3549533"/>
                              <a:pt x="2169147" y="3462209"/>
                              <a:pt x="1983634" y="3481285"/>
                            </a:cubicBezTo>
                            <a:cubicBezTo>
                              <a:pt x="1798121" y="3500361"/>
                              <a:pt x="1638667" y="3451619"/>
                              <a:pt x="1416063" y="3481285"/>
                            </a:cubicBezTo>
                            <a:cubicBezTo>
                              <a:pt x="1193459" y="3510951"/>
                              <a:pt x="1123759" y="3476066"/>
                              <a:pt x="870322" y="3481285"/>
                            </a:cubicBezTo>
                            <a:cubicBezTo>
                              <a:pt x="801380" y="3397303"/>
                              <a:pt x="742213" y="3134570"/>
                              <a:pt x="661445" y="3063531"/>
                            </a:cubicBezTo>
                            <a:cubicBezTo>
                              <a:pt x="580677" y="2992492"/>
                              <a:pt x="549851" y="2808299"/>
                              <a:pt x="461271" y="2663183"/>
                            </a:cubicBezTo>
                            <a:cubicBezTo>
                              <a:pt x="372691" y="2518067"/>
                              <a:pt x="381651" y="2380337"/>
                              <a:pt x="243690" y="2228023"/>
                            </a:cubicBezTo>
                            <a:cubicBezTo>
                              <a:pt x="105730" y="2075709"/>
                              <a:pt x="108769" y="1878187"/>
                              <a:pt x="0" y="1740643"/>
                            </a:cubicBezTo>
                            <a:close/>
                          </a:path>
                          <a:path w="3923607" h="3481286" stroke="0" extrusionOk="0">
                            <a:moveTo>
                              <a:pt x="0" y="1740643"/>
                            </a:moveTo>
                            <a:cubicBezTo>
                              <a:pt x="34456" y="1550088"/>
                              <a:pt x="204542" y="1391282"/>
                              <a:pt x="226284" y="1288076"/>
                            </a:cubicBezTo>
                            <a:cubicBezTo>
                              <a:pt x="248026" y="1184870"/>
                              <a:pt x="370377" y="1042589"/>
                              <a:pt x="443864" y="852916"/>
                            </a:cubicBezTo>
                            <a:cubicBezTo>
                              <a:pt x="517351" y="663243"/>
                              <a:pt x="565811" y="660392"/>
                              <a:pt x="635335" y="469974"/>
                            </a:cubicBezTo>
                            <a:cubicBezTo>
                              <a:pt x="704859" y="279556"/>
                              <a:pt x="830432" y="171969"/>
                              <a:pt x="870322" y="1"/>
                            </a:cubicBezTo>
                            <a:cubicBezTo>
                              <a:pt x="1087195" y="-45979"/>
                              <a:pt x="1179294" y="14623"/>
                              <a:pt x="1416063" y="1"/>
                            </a:cubicBezTo>
                            <a:cubicBezTo>
                              <a:pt x="1652832" y="-14621"/>
                              <a:pt x="1834446" y="39944"/>
                              <a:pt x="1961804" y="1"/>
                            </a:cubicBezTo>
                            <a:cubicBezTo>
                              <a:pt x="2089162" y="-39942"/>
                              <a:pt x="2304528" y="49611"/>
                              <a:pt x="2507545" y="1"/>
                            </a:cubicBezTo>
                            <a:cubicBezTo>
                              <a:pt x="2710562" y="-49609"/>
                              <a:pt x="2895364" y="30401"/>
                              <a:pt x="3053286" y="1"/>
                            </a:cubicBezTo>
                            <a:cubicBezTo>
                              <a:pt x="3150384" y="121601"/>
                              <a:pt x="3133203" y="277874"/>
                              <a:pt x="3262163" y="417755"/>
                            </a:cubicBezTo>
                            <a:cubicBezTo>
                              <a:pt x="3391123" y="557636"/>
                              <a:pt x="3344181" y="631864"/>
                              <a:pt x="3462337" y="818103"/>
                            </a:cubicBezTo>
                            <a:cubicBezTo>
                              <a:pt x="3580493" y="1004342"/>
                              <a:pt x="3574091" y="1054751"/>
                              <a:pt x="3671214" y="1235857"/>
                            </a:cubicBezTo>
                            <a:cubicBezTo>
                              <a:pt x="3768337" y="1416963"/>
                              <a:pt x="3789356" y="1510015"/>
                              <a:pt x="3923607" y="1740643"/>
                            </a:cubicBezTo>
                            <a:cubicBezTo>
                              <a:pt x="3851807" y="1923200"/>
                              <a:pt x="3773061" y="1985271"/>
                              <a:pt x="3732136" y="2123584"/>
                            </a:cubicBezTo>
                            <a:cubicBezTo>
                              <a:pt x="3691212" y="2261897"/>
                              <a:pt x="3541692" y="2452409"/>
                              <a:pt x="3497150" y="2593558"/>
                            </a:cubicBezTo>
                            <a:cubicBezTo>
                              <a:pt x="3452608" y="2734707"/>
                              <a:pt x="3346812" y="2870217"/>
                              <a:pt x="3305679" y="2976499"/>
                            </a:cubicBezTo>
                            <a:cubicBezTo>
                              <a:pt x="3264546" y="3082781"/>
                              <a:pt x="3105119" y="3268127"/>
                              <a:pt x="3053286" y="3481285"/>
                            </a:cubicBezTo>
                            <a:cubicBezTo>
                              <a:pt x="2939049" y="3535326"/>
                              <a:pt x="2624720" y="3468289"/>
                              <a:pt x="2507545" y="3481285"/>
                            </a:cubicBezTo>
                            <a:cubicBezTo>
                              <a:pt x="2390370" y="3494281"/>
                              <a:pt x="2119916" y="3454606"/>
                              <a:pt x="2005463" y="3481285"/>
                            </a:cubicBezTo>
                            <a:cubicBezTo>
                              <a:pt x="1891010" y="3507964"/>
                              <a:pt x="1588600" y="3413175"/>
                              <a:pt x="1416063" y="3481285"/>
                            </a:cubicBezTo>
                            <a:cubicBezTo>
                              <a:pt x="1243526" y="3549395"/>
                              <a:pt x="1109849" y="3456974"/>
                              <a:pt x="870322" y="3481285"/>
                            </a:cubicBezTo>
                            <a:cubicBezTo>
                              <a:pt x="798185" y="3342402"/>
                              <a:pt x="751085" y="3175882"/>
                              <a:pt x="670148" y="3080937"/>
                            </a:cubicBezTo>
                            <a:cubicBezTo>
                              <a:pt x="589211" y="2985992"/>
                              <a:pt x="559870" y="2756458"/>
                              <a:pt x="478677" y="2697996"/>
                            </a:cubicBezTo>
                            <a:cubicBezTo>
                              <a:pt x="397484" y="2639534"/>
                              <a:pt x="327751" y="2375777"/>
                              <a:pt x="252393" y="2245429"/>
                            </a:cubicBezTo>
                            <a:cubicBezTo>
                              <a:pt x="177035" y="2115081"/>
                              <a:pt x="116369" y="1856947"/>
                              <a:pt x="0" y="174064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glow rad="127000">
                  <a:srgbClr val="111E14">
                    <a:alpha val="25000"/>
                  </a:srgbClr>
                </a:glow>
              </a:effectLst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0FACFF22-9027-BAC9-072F-7EE568069154}"/>
                  </a:ext>
                </a:extLst>
              </p:cNvPr>
              <p:cNvSpPr/>
              <p:nvPr/>
            </p:nvSpPr>
            <p:spPr>
              <a:xfrm>
                <a:off x="13419602" y="8896316"/>
                <a:ext cx="3923607" cy="3481285"/>
              </a:xfrm>
              <a:prstGeom prst="hexagon">
                <a:avLst>
                  <a:gd name="adj" fmla="val 25000"/>
                  <a:gd name="vf" fmla="val 115470"/>
                </a:avLst>
              </a:prstGeom>
              <a:blipFill>
                <a:blip r:embed="rId12"/>
                <a:srcRect/>
                <a:stretch>
                  <a:fillRect l="5270" t="-8139" r="14894" b="-31120"/>
                </a:stretch>
              </a:blipFill>
              <a:ln w="76200">
                <a:solidFill>
                  <a:schemeClr val="bg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206702956">
                      <a:custGeom>
                        <a:avLst/>
                        <a:gdLst>
                          <a:gd name="connsiteX0" fmla="*/ 0 w 3923607"/>
                          <a:gd name="connsiteY0" fmla="*/ 1740643 h 3481286"/>
                          <a:gd name="connsiteX1" fmla="*/ 208877 w 3923607"/>
                          <a:gd name="connsiteY1" fmla="*/ 1322889 h 3481286"/>
                          <a:gd name="connsiteX2" fmla="*/ 426458 w 3923607"/>
                          <a:gd name="connsiteY2" fmla="*/ 887728 h 3481286"/>
                          <a:gd name="connsiteX3" fmla="*/ 635335 w 3923607"/>
                          <a:gd name="connsiteY3" fmla="*/ 469974 h 3481286"/>
                          <a:gd name="connsiteX4" fmla="*/ 870322 w 3923607"/>
                          <a:gd name="connsiteY4" fmla="*/ 1 h 3481286"/>
                          <a:gd name="connsiteX5" fmla="*/ 1372404 w 3923607"/>
                          <a:gd name="connsiteY5" fmla="*/ 1 h 3481286"/>
                          <a:gd name="connsiteX6" fmla="*/ 1852656 w 3923607"/>
                          <a:gd name="connsiteY6" fmla="*/ 1 h 3481286"/>
                          <a:gd name="connsiteX7" fmla="*/ 2376567 w 3923607"/>
                          <a:gd name="connsiteY7" fmla="*/ 1 h 3481286"/>
                          <a:gd name="connsiteX8" fmla="*/ 3053286 w 3923607"/>
                          <a:gd name="connsiteY8" fmla="*/ 1 h 3481286"/>
                          <a:gd name="connsiteX9" fmla="*/ 3288273 w 3923607"/>
                          <a:gd name="connsiteY9" fmla="*/ 469974 h 3481286"/>
                          <a:gd name="connsiteX10" fmla="*/ 3523259 w 3923607"/>
                          <a:gd name="connsiteY10" fmla="*/ 939948 h 3481286"/>
                          <a:gd name="connsiteX11" fmla="*/ 3723433 w 3923607"/>
                          <a:gd name="connsiteY11" fmla="*/ 1340295 h 3481286"/>
                          <a:gd name="connsiteX12" fmla="*/ 3923607 w 3923607"/>
                          <a:gd name="connsiteY12" fmla="*/ 1740643 h 3481286"/>
                          <a:gd name="connsiteX13" fmla="*/ 3697324 w 3923607"/>
                          <a:gd name="connsiteY13" fmla="*/ 2193210 h 3481286"/>
                          <a:gd name="connsiteX14" fmla="*/ 3462337 w 3923607"/>
                          <a:gd name="connsiteY14" fmla="*/ 2663183 h 3481286"/>
                          <a:gd name="connsiteX15" fmla="*/ 3262163 w 3923607"/>
                          <a:gd name="connsiteY15" fmla="*/ 3063531 h 3481286"/>
                          <a:gd name="connsiteX16" fmla="*/ 3053286 w 3923607"/>
                          <a:gd name="connsiteY16" fmla="*/ 3481285 h 3481286"/>
                          <a:gd name="connsiteX17" fmla="*/ 2463886 w 3923607"/>
                          <a:gd name="connsiteY17" fmla="*/ 3481285 h 3481286"/>
                          <a:gd name="connsiteX18" fmla="*/ 1983634 w 3923607"/>
                          <a:gd name="connsiteY18" fmla="*/ 3481285 h 3481286"/>
                          <a:gd name="connsiteX19" fmla="*/ 1416063 w 3923607"/>
                          <a:gd name="connsiteY19" fmla="*/ 3481285 h 3481286"/>
                          <a:gd name="connsiteX20" fmla="*/ 870322 w 3923607"/>
                          <a:gd name="connsiteY20" fmla="*/ 3481285 h 3481286"/>
                          <a:gd name="connsiteX21" fmla="*/ 661445 w 3923607"/>
                          <a:gd name="connsiteY21" fmla="*/ 3063531 h 3481286"/>
                          <a:gd name="connsiteX22" fmla="*/ 461271 w 3923607"/>
                          <a:gd name="connsiteY22" fmla="*/ 2663183 h 3481286"/>
                          <a:gd name="connsiteX23" fmla="*/ 243690 w 3923607"/>
                          <a:gd name="connsiteY23" fmla="*/ 2228023 h 3481286"/>
                          <a:gd name="connsiteX24" fmla="*/ 0 w 3923607"/>
                          <a:gd name="connsiteY24" fmla="*/ 1740643 h 3481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923607" h="3481286" fill="none" extrusionOk="0">
                            <a:moveTo>
                              <a:pt x="0" y="1740643"/>
                            </a:moveTo>
                            <a:cubicBezTo>
                              <a:pt x="10227" y="1625964"/>
                              <a:pt x="164795" y="1459741"/>
                              <a:pt x="208877" y="1322889"/>
                            </a:cubicBezTo>
                            <a:cubicBezTo>
                              <a:pt x="252959" y="1186037"/>
                              <a:pt x="379325" y="1084154"/>
                              <a:pt x="426458" y="887728"/>
                            </a:cubicBezTo>
                            <a:cubicBezTo>
                              <a:pt x="473590" y="691302"/>
                              <a:pt x="615910" y="613367"/>
                              <a:pt x="635335" y="469974"/>
                            </a:cubicBezTo>
                            <a:cubicBezTo>
                              <a:pt x="654760" y="326581"/>
                              <a:pt x="802340" y="223444"/>
                              <a:pt x="870322" y="1"/>
                            </a:cubicBezTo>
                            <a:cubicBezTo>
                              <a:pt x="972100" y="-50474"/>
                              <a:pt x="1160329" y="11281"/>
                              <a:pt x="1372404" y="1"/>
                            </a:cubicBezTo>
                            <a:cubicBezTo>
                              <a:pt x="1584479" y="-11279"/>
                              <a:pt x="1702894" y="41254"/>
                              <a:pt x="1852656" y="1"/>
                            </a:cubicBezTo>
                            <a:cubicBezTo>
                              <a:pt x="2002418" y="-41252"/>
                              <a:pt x="2242196" y="11725"/>
                              <a:pt x="2376567" y="1"/>
                            </a:cubicBezTo>
                            <a:cubicBezTo>
                              <a:pt x="2510938" y="-11723"/>
                              <a:pt x="2773215" y="65405"/>
                              <a:pt x="3053286" y="1"/>
                            </a:cubicBezTo>
                            <a:cubicBezTo>
                              <a:pt x="3182342" y="147745"/>
                              <a:pt x="3161645" y="264926"/>
                              <a:pt x="3288273" y="469974"/>
                            </a:cubicBezTo>
                            <a:cubicBezTo>
                              <a:pt x="3414900" y="675022"/>
                              <a:pt x="3422218" y="763433"/>
                              <a:pt x="3523259" y="939948"/>
                            </a:cubicBezTo>
                            <a:cubicBezTo>
                              <a:pt x="3624300" y="1116462"/>
                              <a:pt x="3630530" y="1225169"/>
                              <a:pt x="3723433" y="1340295"/>
                            </a:cubicBezTo>
                            <a:cubicBezTo>
                              <a:pt x="3816336" y="1455421"/>
                              <a:pt x="3866226" y="1653110"/>
                              <a:pt x="3923607" y="1740643"/>
                            </a:cubicBezTo>
                            <a:cubicBezTo>
                              <a:pt x="3864430" y="1982905"/>
                              <a:pt x="3711625" y="2053707"/>
                              <a:pt x="3697324" y="2193210"/>
                            </a:cubicBezTo>
                            <a:cubicBezTo>
                              <a:pt x="3683023" y="2332713"/>
                              <a:pt x="3516349" y="2502116"/>
                              <a:pt x="3462337" y="2663183"/>
                            </a:cubicBezTo>
                            <a:cubicBezTo>
                              <a:pt x="3408326" y="2824250"/>
                              <a:pt x="3293446" y="2969658"/>
                              <a:pt x="3262163" y="3063531"/>
                            </a:cubicBezTo>
                            <a:cubicBezTo>
                              <a:pt x="3230880" y="3157404"/>
                              <a:pt x="3075805" y="3375838"/>
                              <a:pt x="3053286" y="3481285"/>
                            </a:cubicBezTo>
                            <a:cubicBezTo>
                              <a:pt x="2855572" y="3538393"/>
                              <a:pt x="2680837" y="3413037"/>
                              <a:pt x="2463886" y="3481285"/>
                            </a:cubicBezTo>
                            <a:cubicBezTo>
                              <a:pt x="2246935" y="3549533"/>
                              <a:pt x="2169147" y="3462209"/>
                              <a:pt x="1983634" y="3481285"/>
                            </a:cubicBezTo>
                            <a:cubicBezTo>
                              <a:pt x="1798121" y="3500361"/>
                              <a:pt x="1638667" y="3451619"/>
                              <a:pt x="1416063" y="3481285"/>
                            </a:cubicBezTo>
                            <a:cubicBezTo>
                              <a:pt x="1193459" y="3510951"/>
                              <a:pt x="1123759" y="3476066"/>
                              <a:pt x="870322" y="3481285"/>
                            </a:cubicBezTo>
                            <a:cubicBezTo>
                              <a:pt x="801380" y="3397303"/>
                              <a:pt x="742213" y="3134570"/>
                              <a:pt x="661445" y="3063531"/>
                            </a:cubicBezTo>
                            <a:cubicBezTo>
                              <a:pt x="580677" y="2992492"/>
                              <a:pt x="549851" y="2808299"/>
                              <a:pt x="461271" y="2663183"/>
                            </a:cubicBezTo>
                            <a:cubicBezTo>
                              <a:pt x="372691" y="2518067"/>
                              <a:pt x="381651" y="2380337"/>
                              <a:pt x="243690" y="2228023"/>
                            </a:cubicBezTo>
                            <a:cubicBezTo>
                              <a:pt x="105730" y="2075709"/>
                              <a:pt x="108769" y="1878187"/>
                              <a:pt x="0" y="1740643"/>
                            </a:cubicBezTo>
                            <a:close/>
                          </a:path>
                          <a:path w="3923607" h="3481286" stroke="0" extrusionOk="0">
                            <a:moveTo>
                              <a:pt x="0" y="1740643"/>
                            </a:moveTo>
                            <a:cubicBezTo>
                              <a:pt x="34456" y="1550088"/>
                              <a:pt x="204542" y="1391282"/>
                              <a:pt x="226284" y="1288076"/>
                            </a:cubicBezTo>
                            <a:cubicBezTo>
                              <a:pt x="248026" y="1184870"/>
                              <a:pt x="370377" y="1042589"/>
                              <a:pt x="443864" y="852916"/>
                            </a:cubicBezTo>
                            <a:cubicBezTo>
                              <a:pt x="517351" y="663243"/>
                              <a:pt x="565811" y="660392"/>
                              <a:pt x="635335" y="469974"/>
                            </a:cubicBezTo>
                            <a:cubicBezTo>
                              <a:pt x="704859" y="279556"/>
                              <a:pt x="830432" y="171969"/>
                              <a:pt x="870322" y="1"/>
                            </a:cubicBezTo>
                            <a:cubicBezTo>
                              <a:pt x="1087195" y="-45979"/>
                              <a:pt x="1179294" y="14623"/>
                              <a:pt x="1416063" y="1"/>
                            </a:cubicBezTo>
                            <a:cubicBezTo>
                              <a:pt x="1652832" y="-14621"/>
                              <a:pt x="1834446" y="39944"/>
                              <a:pt x="1961804" y="1"/>
                            </a:cubicBezTo>
                            <a:cubicBezTo>
                              <a:pt x="2089162" y="-39942"/>
                              <a:pt x="2304528" y="49611"/>
                              <a:pt x="2507545" y="1"/>
                            </a:cubicBezTo>
                            <a:cubicBezTo>
                              <a:pt x="2710562" y="-49609"/>
                              <a:pt x="2895364" y="30401"/>
                              <a:pt x="3053286" y="1"/>
                            </a:cubicBezTo>
                            <a:cubicBezTo>
                              <a:pt x="3150384" y="121601"/>
                              <a:pt x="3133203" y="277874"/>
                              <a:pt x="3262163" y="417755"/>
                            </a:cubicBezTo>
                            <a:cubicBezTo>
                              <a:pt x="3391123" y="557636"/>
                              <a:pt x="3344181" y="631864"/>
                              <a:pt x="3462337" y="818103"/>
                            </a:cubicBezTo>
                            <a:cubicBezTo>
                              <a:pt x="3580493" y="1004342"/>
                              <a:pt x="3574091" y="1054751"/>
                              <a:pt x="3671214" y="1235857"/>
                            </a:cubicBezTo>
                            <a:cubicBezTo>
                              <a:pt x="3768337" y="1416963"/>
                              <a:pt x="3789356" y="1510015"/>
                              <a:pt x="3923607" y="1740643"/>
                            </a:cubicBezTo>
                            <a:cubicBezTo>
                              <a:pt x="3851807" y="1923200"/>
                              <a:pt x="3773061" y="1985271"/>
                              <a:pt x="3732136" y="2123584"/>
                            </a:cubicBezTo>
                            <a:cubicBezTo>
                              <a:pt x="3691212" y="2261897"/>
                              <a:pt x="3541692" y="2452409"/>
                              <a:pt x="3497150" y="2593558"/>
                            </a:cubicBezTo>
                            <a:cubicBezTo>
                              <a:pt x="3452608" y="2734707"/>
                              <a:pt x="3346812" y="2870217"/>
                              <a:pt x="3305679" y="2976499"/>
                            </a:cubicBezTo>
                            <a:cubicBezTo>
                              <a:pt x="3264546" y="3082781"/>
                              <a:pt x="3105119" y="3268127"/>
                              <a:pt x="3053286" y="3481285"/>
                            </a:cubicBezTo>
                            <a:cubicBezTo>
                              <a:pt x="2939049" y="3535326"/>
                              <a:pt x="2624720" y="3468289"/>
                              <a:pt x="2507545" y="3481285"/>
                            </a:cubicBezTo>
                            <a:cubicBezTo>
                              <a:pt x="2390370" y="3494281"/>
                              <a:pt x="2119916" y="3454606"/>
                              <a:pt x="2005463" y="3481285"/>
                            </a:cubicBezTo>
                            <a:cubicBezTo>
                              <a:pt x="1891010" y="3507964"/>
                              <a:pt x="1588600" y="3413175"/>
                              <a:pt x="1416063" y="3481285"/>
                            </a:cubicBezTo>
                            <a:cubicBezTo>
                              <a:pt x="1243526" y="3549395"/>
                              <a:pt x="1109849" y="3456974"/>
                              <a:pt x="870322" y="3481285"/>
                            </a:cubicBezTo>
                            <a:cubicBezTo>
                              <a:pt x="798185" y="3342402"/>
                              <a:pt x="751085" y="3175882"/>
                              <a:pt x="670148" y="3080937"/>
                            </a:cubicBezTo>
                            <a:cubicBezTo>
                              <a:pt x="589211" y="2985992"/>
                              <a:pt x="559870" y="2756458"/>
                              <a:pt x="478677" y="2697996"/>
                            </a:cubicBezTo>
                            <a:cubicBezTo>
                              <a:pt x="397484" y="2639534"/>
                              <a:pt x="327751" y="2375777"/>
                              <a:pt x="252393" y="2245429"/>
                            </a:cubicBezTo>
                            <a:cubicBezTo>
                              <a:pt x="177035" y="2115081"/>
                              <a:pt x="116369" y="1856947"/>
                              <a:pt x="0" y="174064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glow rad="127000">
                  <a:srgbClr val="501B25">
                    <a:alpha val="20000"/>
                  </a:srgbClr>
                </a:glow>
              </a:effectLst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434132F6-7B62-37C7-D1D6-5F3AC488C824}"/>
                  </a:ext>
                </a:extLst>
              </p:cNvPr>
              <p:cNvSpPr/>
              <p:nvPr/>
            </p:nvSpPr>
            <p:spPr>
              <a:xfrm>
                <a:off x="9944980" y="10853964"/>
                <a:ext cx="3923607" cy="3481285"/>
              </a:xfrm>
              <a:prstGeom prst="hexagon">
                <a:avLst>
                  <a:gd name="adj" fmla="val 25000"/>
                  <a:gd name="vf" fmla="val 115470"/>
                </a:avLst>
              </a:prstGeom>
              <a:blipFill>
                <a:blip r:embed="rId13"/>
                <a:srcRect/>
                <a:stretch>
                  <a:fillRect l="9019" r="8958" b="-61518"/>
                </a:stretch>
              </a:blipFill>
              <a:ln w="76200">
                <a:solidFill>
                  <a:schemeClr val="bg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206702956">
                      <a:custGeom>
                        <a:avLst/>
                        <a:gdLst>
                          <a:gd name="connsiteX0" fmla="*/ 0 w 3923607"/>
                          <a:gd name="connsiteY0" fmla="*/ 1740643 h 3481286"/>
                          <a:gd name="connsiteX1" fmla="*/ 208877 w 3923607"/>
                          <a:gd name="connsiteY1" fmla="*/ 1322889 h 3481286"/>
                          <a:gd name="connsiteX2" fmla="*/ 426458 w 3923607"/>
                          <a:gd name="connsiteY2" fmla="*/ 887728 h 3481286"/>
                          <a:gd name="connsiteX3" fmla="*/ 635335 w 3923607"/>
                          <a:gd name="connsiteY3" fmla="*/ 469974 h 3481286"/>
                          <a:gd name="connsiteX4" fmla="*/ 870322 w 3923607"/>
                          <a:gd name="connsiteY4" fmla="*/ 1 h 3481286"/>
                          <a:gd name="connsiteX5" fmla="*/ 1372404 w 3923607"/>
                          <a:gd name="connsiteY5" fmla="*/ 1 h 3481286"/>
                          <a:gd name="connsiteX6" fmla="*/ 1852656 w 3923607"/>
                          <a:gd name="connsiteY6" fmla="*/ 1 h 3481286"/>
                          <a:gd name="connsiteX7" fmla="*/ 2376567 w 3923607"/>
                          <a:gd name="connsiteY7" fmla="*/ 1 h 3481286"/>
                          <a:gd name="connsiteX8" fmla="*/ 3053286 w 3923607"/>
                          <a:gd name="connsiteY8" fmla="*/ 1 h 3481286"/>
                          <a:gd name="connsiteX9" fmla="*/ 3288273 w 3923607"/>
                          <a:gd name="connsiteY9" fmla="*/ 469974 h 3481286"/>
                          <a:gd name="connsiteX10" fmla="*/ 3523259 w 3923607"/>
                          <a:gd name="connsiteY10" fmla="*/ 939948 h 3481286"/>
                          <a:gd name="connsiteX11" fmla="*/ 3723433 w 3923607"/>
                          <a:gd name="connsiteY11" fmla="*/ 1340295 h 3481286"/>
                          <a:gd name="connsiteX12" fmla="*/ 3923607 w 3923607"/>
                          <a:gd name="connsiteY12" fmla="*/ 1740643 h 3481286"/>
                          <a:gd name="connsiteX13" fmla="*/ 3697324 w 3923607"/>
                          <a:gd name="connsiteY13" fmla="*/ 2193210 h 3481286"/>
                          <a:gd name="connsiteX14" fmla="*/ 3462337 w 3923607"/>
                          <a:gd name="connsiteY14" fmla="*/ 2663183 h 3481286"/>
                          <a:gd name="connsiteX15" fmla="*/ 3262163 w 3923607"/>
                          <a:gd name="connsiteY15" fmla="*/ 3063531 h 3481286"/>
                          <a:gd name="connsiteX16" fmla="*/ 3053286 w 3923607"/>
                          <a:gd name="connsiteY16" fmla="*/ 3481285 h 3481286"/>
                          <a:gd name="connsiteX17" fmla="*/ 2463886 w 3923607"/>
                          <a:gd name="connsiteY17" fmla="*/ 3481285 h 3481286"/>
                          <a:gd name="connsiteX18" fmla="*/ 1983634 w 3923607"/>
                          <a:gd name="connsiteY18" fmla="*/ 3481285 h 3481286"/>
                          <a:gd name="connsiteX19" fmla="*/ 1416063 w 3923607"/>
                          <a:gd name="connsiteY19" fmla="*/ 3481285 h 3481286"/>
                          <a:gd name="connsiteX20" fmla="*/ 870322 w 3923607"/>
                          <a:gd name="connsiteY20" fmla="*/ 3481285 h 3481286"/>
                          <a:gd name="connsiteX21" fmla="*/ 661445 w 3923607"/>
                          <a:gd name="connsiteY21" fmla="*/ 3063531 h 3481286"/>
                          <a:gd name="connsiteX22" fmla="*/ 461271 w 3923607"/>
                          <a:gd name="connsiteY22" fmla="*/ 2663183 h 3481286"/>
                          <a:gd name="connsiteX23" fmla="*/ 243690 w 3923607"/>
                          <a:gd name="connsiteY23" fmla="*/ 2228023 h 3481286"/>
                          <a:gd name="connsiteX24" fmla="*/ 0 w 3923607"/>
                          <a:gd name="connsiteY24" fmla="*/ 1740643 h 3481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923607" h="3481286" fill="none" extrusionOk="0">
                            <a:moveTo>
                              <a:pt x="0" y="1740643"/>
                            </a:moveTo>
                            <a:cubicBezTo>
                              <a:pt x="10227" y="1625964"/>
                              <a:pt x="164795" y="1459741"/>
                              <a:pt x="208877" y="1322889"/>
                            </a:cubicBezTo>
                            <a:cubicBezTo>
                              <a:pt x="252959" y="1186037"/>
                              <a:pt x="379325" y="1084154"/>
                              <a:pt x="426458" y="887728"/>
                            </a:cubicBezTo>
                            <a:cubicBezTo>
                              <a:pt x="473590" y="691302"/>
                              <a:pt x="615910" y="613367"/>
                              <a:pt x="635335" y="469974"/>
                            </a:cubicBezTo>
                            <a:cubicBezTo>
                              <a:pt x="654760" y="326581"/>
                              <a:pt x="802340" y="223444"/>
                              <a:pt x="870322" y="1"/>
                            </a:cubicBezTo>
                            <a:cubicBezTo>
                              <a:pt x="972100" y="-50474"/>
                              <a:pt x="1160329" y="11281"/>
                              <a:pt x="1372404" y="1"/>
                            </a:cubicBezTo>
                            <a:cubicBezTo>
                              <a:pt x="1584479" y="-11279"/>
                              <a:pt x="1702894" y="41254"/>
                              <a:pt x="1852656" y="1"/>
                            </a:cubicBezTo>
                            <a:cubicBezTo>
                              <a:pt x="2002418" y="-41252"/>
                              <a:pt x="2242196" y="11725"/>
                              <a:pt x="2376567" y="1"/>
                            </a:cubicBezTo>
                            <a:cubicBezTo>
                              <a:pt x="2510938" y="-11723"/>
                              <a:pt x="2773215" y="65405"/>
                              <a:pt x="3053286" y="1"/>
                            </a:cubicBezTo>
                            <a:cubicBezTo>
                              <a:pt x="3182342" y="147745"/>
                              <a:pt x="3161645" y="264926"/>
                              <a:pt x="3288273" y="469974"/>
                            </a:cubicBezTo>
                            <a:cubicBezTo>
                              <a:pt x="3414900" y="675022"/>
                              <a:pt x="3422218" y="763433"/>
                              <a:pt x="3523259" y="939948"/>
                            </a:cubicBezTo>
                            <a:cubicBezTo>
                              <a:pt x="3624300" y="1116462"/>
                              <a:pt x="3630530" y="1225169"/>
                              <a:pt x="3723433" y="1340295"/>
                            </a:cubicBezTo>
                            <a:cubicBezTo>
                              <a:pt x="3816336" y="1455421"/>
                              <a:pt x="3866226" y="1653110"/>
                              <a:pt x="3923607" y="1740643"/>
                            </a:cubicBezTo>
                            <a:cubicBezTo>
                              <a:pt x="3864430" y="1982905"/>
                              <a:pt x="3711625" y="2053707"/>
                              <a:pt x="3697324" y="2193210"/>
                            </a:cubicBezTo>
                            <a:cubicBezTo>
                              <a:pt x="3683023" y="2332713"/>
                              <a:pt x="3516349" y="2502116"/>
                              <a:pt x="3462337" y="2663183"/>
                            </a:cubicBezTo>
                            <a:cubicBezTo>
                              <a:pt x="3408326" y="2824250"/>
                              <a:pt x="3293446" y="2969658"/>
                              <a:pt x="3262163" y="3063531"/>
                            </a:cubicBezTo>
                            <a:cubicBezTo>
                              <a:pt x="3230880" y="3157404"/>
                              <a:pt x="3075805" y="3375838"/>
                              <a:pt x="3053286" y="3481285"/>
                            </a:cubicBezTo>
                            <a:cubicBezTo>
                              <a:pt x="2855572" y="3538393"/>
                              <a:pt x="2680837" y="3413037"/>
                              <a:pt x="2463886" y="3481285"/>
                            </a:cubicBezTo>
                            <a:cubicBezTo>
                              <a:pt x="2246935" y="3549533"/>
                              <a:pt x="2169147" y="3462209"/>
                              <a:pt x="1983634" y="3481285"/>
                            </a:cubicBezTo>
                            <a:cubicBezTo>
                              <a:pt x="1798121" y="3500361"/>
                              <a:pt x="1638667" y="3451619"/>
                              <a:pt x="1416063" y="3481285"/>
                            </a:cubicBezTo>
                            <a:cubicBezTo>
                              <a:pt x="1193459" y="3510951"/>
                              <a:pt x="1123759" y="3476066"/>
                              <a:pt x="870322" y="3481285"/>
                            </a:cubicBezTo>
                            <a:cubicBezTo>
                              <a:pt x="801380" y="3397303"/>
                              <a:pt x="742213" y="3134570"/>
                              <a:pt x="661445" y="3063531"/>
                            </a:cubicBezTo>
                            <a:cubicBezTo>
                              <a:pt x="580677" y="2992492"/>
                              <a:pt x="549851" y="2808299"/>
                              <a:pt x="461271" y="2663183"/>
                            </a:cubicBezTo>
                            <a:cubicBezTo>
                              <a:pt x="372691" y="2518067"/>
                              <a:pt x="381651" y="2380337"/>
                              <a:pt x="243690" y="2228023"/>
                            </a:cubicBezTo>
                            <a:cubicBezTo>
                              <a:pt x="105730" y="2075709"/>
                              <a:pt x="108769" y="1878187"/>
                              <a:pt x="0" y="1740643"/>
                            </a:cubicBezTo>
                            <a:close/>
                          </a:path>
                          <a:path w="3923607" h="3481286" stroke="0" extrusionOk="0">
                            <a:moveTo>
                              <a:pt x="0" y="1740643"/>
                            </a:moveTo>
                            <a:cubicBezTo>
                              <a:pt x="34456" y="1550088"/>
                              <a:pt x="204542" y="1391282"/>
                              <a:pt x="226284" y="1288076"/>
                            </a:cubicBezTo>
                            <a:cubicBezTo>
                              <a:pt x="248026" y="1184870"/>
                              <a:pt x="370377" y="1042589"/>
                              <a:pt x="443864" y="852916"/>
                            </a:cubicBezTo>
                            <a:cubicBezTo>
                              <a:pt x="517351" y="663243"/>
                              <a:pt x="565811" y="660392"/>
                              <a:pt x="635335" y="469974"/>
                            </a:cubicBezTo>
                            <a:cubicBezTo>
                              <a:pt x="704859" y="279556"/>
                              <a:pt x="830432" y="171969"/>
                              <a:pt x="870322" y="1"/>
                            </a:cubicBezTo>
                            <a:cubicBezTo>
                              <a:pt x="1087195" y="-45979"/>
                              <a:pt x="1179294" y="14623"/>
                              <a:pt x="1416063" y="1"/>
                            </a:cubicBezTo>
                            <a:cubicBezTo>
                              <a:pt x="1652832" y="-14621"/>
                              <a:pt x="1834446" y="39944"/>
                              <a:pt x="1961804" y="1"/>
                            </a:cubicBezTo>
                            <a:cubicBezTo>
                              <a:pt x="2089162" y="-39942"/>
                              <a:pt x="2304528" y="49611"/>
                              <a:pt x="2507545" y="1"/>
                            </a:cubicBezTo>
                            <a:cubicBezTo>
                              <a:pt x="2710562" y="-49609"/>
                              <a:pt x="2895364" y="30401"/>
                              <a:pt x="3053286" y="1"/>
                            </a:cubicBezTo>
                            <a:cubicBezTo>
                              <a:pt x="3150384" y="121601"/>
                              <a:pt x="3133203" y="277874"/>
                              <a:pt x="3262163" y="417755"/>
                            </a:cubicBezTo>
                            <a:cubicBezTo>
                              <a:pt x="3391123" y="557636"/>
                              <a:pt x="3344181" y="631864"/>
                              <a:pt x="3462337" y="818103"/>
                            </a:cubicBezTo>
                            <a:cubicBezTo>
                              <a:pt x="3580493" y="1004342"/>
                              <a:pt x="3574091" y="1054751"/>
                              <a:pt x="3671214" y="1235857"/>
                            </a:cubicBezTo>
                            <a:cubicBezTo>
                              <a:pt x="3768337" y="1416963"/>
                              <a:pt x="3789356" y="1510015"/>
                              <a:pt x="3923607" y="1740643"/>
                            </a:cubicBezTo>
                            <a:cubicBezTo>
                              <a:pt x="3851807" y="1923200"/>
                              <a:pt x="3773061" y="1985271"/>
                              <a:pt x="3732136" y="2123584"/>
                            </a:cubicBezTo>
                            <a:cubicBezTo>
                              <a:pt x="3691212" y="2261897"/>
                              <a:pt x="3541692" y="2452409"/>
                              <a:pt x="3497150" y="2593558"/>
                            </a:cubicBezTo>
                            <a:cubicBezTo>
                              <a:pt x="3452608" y="2734707"/>
                              <a:pt x="3346812" y="2870217"/>
                              <a:pt x="3305679" y="2976499"/>
                            </a:cubicBezTo>
                            <a:cubicBezTo>
                              <a:pt x="3264546" y="3082781"/>
                              <a:pt x="3105119" y="3268127"/>
                              <a:pt x="3053286" y="3481285"/>
                            </a:cubicBezTo>
                            <a:cubicBezTo>
                              <a:pt x="2939049" y="3535326"/>
                              <a:pt x="2624720" y="3468289"/>
                              <a:pt x="2507545" y="3481285"/>
                            </a:cubicBezTo>
                            <a:cubicBezTo>
                              <a:pt x="2390370" y="3494281"/>
                              <a:pt x="2119916" y="3454606"/>
                              <a:pt x="2005463" y="3481285"/>
                            </a:cubicBezTo>
                            <a:cubicBezTo>
                              <a:pt x="1891010" y="3507964"/>
                              <a:pt x="1588600" y="3413175"/>
                              <a:pt x="1416063" y="3481285"/>
                            </a:cubicBezTo>
                            <a:cubicBezTo>
                              <a:pt x="1243526" y="3549395"/>
                              <a:pt x="1109849" y="3456974"/>
                              <a:pt x="870322" y="3481285"/>
                            </a:cubicBezTo>
                            <a:cubicBezTo>
                              <a:pt x="798185" y="3342402"/>
                              <a:pt x="751085" y="3175882"/>
                              <a:pt x="670148" y="3080937"/>
                            </a:cubicBezTo>
                            <a:cubicBezTo>
                              <a:pt x="589211" y="2985992"/>
                              <a:pt x="559870" y="2756458"/>
                              <a:pt x="478677" y="2697996"/>
                            </a:cubicBezTo>
                            <a:cubicBezTo>
                              <a:pt x="397484" y="2639534"/>
                              <a:pt x="327751" y="2375777"/>
                              <a:pt x="252393" y="2245429"/>
                            </a:cubicBezTo>
                            <a:cubicBezTo>
                              <a:pt x="177035" y="2115081"/>
                              <a:pt x="116369" y="1856947"/>
                              <a:pt x="0" y="174064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glow rad="127000">
                  <a:srgbClr val="4D4C43">
                    <a:alpha val="20000"/>
                  </a:srgbClr>
                </a:glow>
              </a:effectLst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19CA815-97EF-A458-0A04-C388E5098579}"/>
                </a:ext>
              </a:extLst>
            </p:cNvPr>
            <p:cNvSpPr txBox="1"/>
            <p:nvPr/>
          </p:nvSpPr>
          <p:spPr>
            <a:xfrm>
              <a:off x="9766117" y="22947963"/>
              <a:ext cx="4015047" cy="7532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b="1" dirty="0">
                  <a:solidFill>
                    <a:srgbClr val="4D1B23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K. </a:t>
              </a:r>
              <a:r>
                <a:rPr lang="en-US" sz="3200" b="1" dirty="0" err="1">
                  <a:solidFill>
                    <a:srgbClr val="4D1B23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Mishkatul</a:t>
              </a:r>
              <a:r>
                <a:rPr lang="en-US" sz="3200" b="1" dirty="0">
                  <a:solidFill>
                    <a:srgbClr val="4D1B23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 Azim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215A239-32AD-173C-F6DB-10A95B064AE9}"/>
                </a:ext>
              </a:extLst>
            </p:cNvPr>
            <p:cNvSpPr txBox="1"/>
            <p:nvPr/>
          </p:nvSpPr>
          <p:spPr>
            <a:xfrm>
              <a:off x="6836696" y="27827401"/>
              <a:ext cx="4569676" cy="7532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b="1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Zarif Ahnaf </a:t>
              </a:r>
              <a:r>
                <a:rPr lang="en-US" sz="3200" b="1" dirty="0" err="1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Dhrubo</a:t>
              </a:r>
              <a:endParaRPr lang="en-US" sz="3200" b="1" dirty="0">
                <a:solidFill>
                  <a:srgbClr val="534E45"/>
                </a:solidFill>
                <a:latin typeface="Biome" panose="020B0503030204020804" pitchFamily="34" charset="0"/>
                <a:ea typeface="Fira Code" panose="020B0809050000020004" pitchFamily="49" charset="0"/>
                <a:cs typeface="Biome" panose="020B0503030204020804" pitchFamily="34" charset="0"/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520C60A3-0B2A-0C38-E661-457BDFE18609}"/>
                </a:ext>
              </a:extLst>
            </p:cNvPr>
            <p:cNvSpPr txBox="1"/>
            <p:nvPr/>
          </p:nvSpPr>
          <p:spPr>
            <a:xfrm>
              <a:off x="12284971" y="27827401"/>
              <a:ext cx="4569676" cy="7532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b="1" dirty="0">
                  <a:solidFill>
                    <a:srgbClr val="274329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Md. </a:t>
              </a:r>
              <a:r>
                <a:rPr lang="en-US" sz="3200" b="1" dirty="0" err="1">
                  <a:solidFill>
                    <a:srgbClr val="274329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Muhiminul</a:t>
              </a:r>
              <a:r>
                <a:rPr lang="en-US" sz="3200" b="1" dirty="0">
                  <a:solidFill>
                    <a:srgbClr val="274329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 Islam</a:t>
              </a: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038114B7-B094-4F4A-6F64-E0FE17A86C81}"/>
              </a:ext>
            </a:extLst>
          </p:cNvPr>
          <p:cNvGrpSpPr/>
          <p:nvPr/>
        </p:nvGrpSpPr>
        <p:grpSpPr>
          <a:xfrm>
            <a:off x="1121610" y="14535472"/>
            <a:ext cx="9034089" cy="7109639"/>
            <a:chOff x="1125172" y="14382372"/>
            <a:chExt cx="9034089" cy="7109639"/>
          </a:xfrm>
        </p:grpSpPr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D85CB5E0-8B87-DDF5-95D0-AFE56CC6396E}"/>
                </a:ext>
              </a:extLst>
            </p:cNvPr>
            <p:cNvGrpSpPr/>
            <p:nvPr/>
          </p:nvGrpSpPr>
          <p:grpSpPr>
            <a:xfrm>
              <a:off x="1125172" y="14382372"/>
              <a:ext cx="9034089" cy="7109639"/>
              <a:chOff x="1125172" y="14382372"/>
              <a:chExt cx="9034089" cy="7109639"/>
            </a:xfrm>
          </p:grpSpPr>
          <p:grpSp>
            <p:nvGrpSpPr>
              <p:cNvPr id="1043" name="Group 1042">
                <a:extLst>
                  <a:ext uri="{FF2B5EF4-FFF2-40B4-BE49-F238E27FC236}">
                    <a16:creationId xmlns:a16="http://schemas.microsoft.com/office/drawing/2014/main" id="{704D2A3D-1E4E-DAEA-CCC2-0E8A50C64D5D}"/>
                  </a:ext>
                </a:extLst>
              </p:cNvPr>
              <p:cNvGrpSpPr/>
              <p:nvPr/>
            </p:nvGrpSpPr>
            <p:grpSpPr>
              <a:xfrm>
                <a:off x="1125172" y="14382372"/>
                <a:ext cx="9034089" cy="7109639"/>
                <a:chOff x="1125172" y="14382372"/>
                <a:chExt cx="9034089" cy="7109639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909CC56-B537-6541-3D41-E4BC19BFE48C}"/>
                    </a:ext>
                  </a:extLst>
                </p:cNvPr>
                <p:cNvSpPr txBox="1"/>
                <p:nvPr/>
              </p:nvSpPr>
              <p:spPr>
                <a:xfrm>
                  <a:off x="1125172" y="14382372"/>
                  <a:ext cx="4671745" cy="7109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407643"/>
                      </a:solidFill>
                      <a:latin typeface="Fira Code" panose="020B0809050000020004" pitchFamily="49" charset="0"/>
                      <a:ea typeface="Fira Code" panose="020B0809050000020004" pitchFamily="49" charset="0"/>
                      <a:cs typeface="Fira Code" panose="020B0809050000020004" pitchFamily="49" charset="0"/>
                    </a:rPr>
                    <a:t>03.</a:t>
                  </a:r>
                  <a:br>
                    <a:rPr lang="en-US" sz="3600" b="1" dirty="0">
                      <a:solidFill>
                        <a:srgbClr val="407643"/>
                      </a:solidFill>
                      <a:latin typeface="Fira Code" panose="020B0809050000020004" pitchFamily="49" charset="0"/>
                      <a:ea typeface="Fira Code" panose="020B0809050000020004" pitchFamily="49" charset="0"/>
                      <a:cs typeface="Fira Code" panose="020B0809050000020004" pitchFamily="49" charset="0"/>
                    </a:rPr>
                  </a:br>
                  <a:endParaRPr lang="en-US" sz="3600" b="1" dirty="0">
                    <a:solidFill>
                      <a:srgbClr val="40764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endParaRPr>
                </a:p>
                <a:p>
                  <a:r>
                    <a:rPr lang="en-US" sz="3600" b="1" dirty="0">
                      <a:solidFill>
                        <a:srgbClr val="407643"/>
                      </a:solidFill>
                      <a:latin typeface="Fira Code" panose="020B0809050000020004" pitchFamily="49" charset="0"/>
                      <a:ea typeface="Fira Code" panose="020B0809050000020004" pitchFamily="49" charset="0"/>
                      <a:cs typeface="Fira Code" panose="020B0809050000020004" pitchFamily="49" charset="0"/>
                    </a:rPr>
                    <a:t>Secure </a:t>
                  </a:r>
                </a:p>
                <a:p>
                  <a:r>
                    <a:rPr lang="en-US" sz="3600" b="1" dirty="0">
                      <a:solidFill>
                        <a:srgbClr val="407643"/>
                      </a:solidFill>
                      <a:latin typeface="Fira Code" panose="020B0809050000020004" pitchFamily="49" charset="0"/>
                      <a:ea typeface="Fira Code" panose="020B0809050000020004" pitchFamily="49" charset="0"/>
                      <a:cs typeface="Fira Code" panose="020B0809050000020004" pitchFamily="49" charset="0"/>
                    </a:rPr>
                    <a:t>Platform</a:t>
                  </a:r>
                </a:p>
                <a:p>
                  <a:endParaRPr 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sz="2800" dirty="0">
                      <a:solidFill>
                        <a:srgbClr val="534E45"/>
                      </a:solidFill>
                      <a:latin typeface="Biome" panose="020B0503030204020804" pitchFamily="34" charset="0"/>
                      <a:ea typeface="Fira Code" panose="020B0809050000020004" pitchFamily="49" charset="0"/>
                      <a:cs typeface="Biome" panose="020B0503030204020804" pitchFamily="34" charset="0"/>
                    </a:rPr>
                    <a:t>Authentication &amp; Authorization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2800" dirty="0">
                      <a:solidFill>
                        <a:srgbClr val="534E45"/>
                      </a:solidFill>
                      <a:latin typeface="Biome" panose="020B0503030204020804" pitchFamily="34" charset="0"/>
                      <a:ea typeface="Fira Code" panose="020B0809050000020004" pitchFamily="49" charset="0"/>
                      <a:cs typeface="Biome" panose="020B0503030204020804" pitchFamily="34" charset="0"/>
                    </a:rPr>
                    <a:t>Data Encryption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2800" dirty="0">
                      <a:solidFill>
                        <a:srgbClr val="534E45"/>
                      </a:solidFill>
                      <a:latin typeface="Biome" panose="020B0503030204020804" pitchFamily="34" charset="0"/>
                      <a:ea typeface="Fira Code" panose="020B0809050000020004" pitchFamily="49" charset="0"/>
                      <a:cs typeface="Biome" panose="020B0503030204020804" pitchFamily="34" charset="0"/>
                    </a:rPr>
                    <a:t>Input Validation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2800" dirty="0">
                      <a:solidFill>
                        <a:srgbClr val="534E45"/>
                      </a:solidFill>
                      <a:latin typeface="Biome" panose="020B0503030204020804" pitchFamily="34" charset="0"/>
                      <a:ea typeface="Fira Code" panose="020B0809050000020004" pitchFamily="49" charset="0"/>
                      <a:cs typeface="Biome" panose="020B0503030204020804" pitchFamily="34" charset="0"/>
                    </a:rPr>
                    <a:t>Privacy Protection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2800" dirty="0">
                      <a:solidFill>
                        <a:srgbClr val="534E45"/>
                      </a:solidFill>
                      <a:latin typeface="Biome" panose="020B0503030204020804" pitchFamily="34" charset="0"/>
                      <a:ea typeface="Fira Code" panose="020B0809050000020004" pitchFamily="49" charset="0"/>
                      <a:cs typeface="Biome" panose="020B0503030204020804" pitchFamily="34" charset="0"/>
                    </a:rPr>
                    <a:t>Performance Guarantee</a:t>
                  </a:r>
                </a:p>
                <a:p>
                  <a:endParaRPr lang="en-US" sz="2400" dirty="0">
                    <a:solidFill>
                      <a:schemeClr val="bg2">
                        <a:lumMod val="50000"/>
                      </a:schemeClr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endParaRPr>
                </a:p>
              </p:txBody>
            </p:sp>
            <p:sp>
              <p:nvSpPr>
                <p:cNvPr id="1042" name="Rectangle: Rounded Corners 1041">
                  <a:extLst>
                    <a:ext uri="{FF2B5EF4-FFF2-40B4-BE49-F238E27FC236}">
                      <a16:creationId xmlns:a16="http://schemas.microsoft.com/office/drawing/2014/main" id="{DEF3C3D5-5966-AE69-0A2A-DFB90B72C96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603187" y="14436950"/>
                  <a:ext cx="5556074" cy="3112401"/>
                </a:xfrm>
                <a:prstGeom prst="roundRect">
                  <a:avLst>
                    <a:gd name="adj" fmla="val 4625"/>
                  </a:avLst>
                </a:prstGeom>
                <a:blipFill>
                  <a:blip r:embed="rId14"/>
                  <a:stretch>
                    <a:fillRect l="775" t="-1" r="-479" b="-163"/>
                  </a:stretch>
                </a:blipFill>
                <a:ln>
                  <a:noFill/>
                </a:ln>
                <a:effectLst>
                  <a:glow rad="127000">
                    <a:srgbClr val="EFF0F0">
                      <a:alpha val="71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048" name="Picture 10" descr="GitHub - jwsi/argon2: Argon2 C Reference Library">
                <a:extLst>
                  <a:ext uri="{FF2B5EF4-FFF2-40B4-BE49-F238E27FC236}">
                    <a16:creationId xmlns:a16="http://schemas.microsoft.com/office/drawing/2014/main" id="{761DF6B8-2F8B-7182-D36D-DCCA5335C4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7917" y="17849611"/>
                <a:ext cx="1690541" cy="1690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9" name="Picture 12" descr="Jwt Icon icon - Free Download PNG &amp; SVG | Streamline">
                <a:extLst>
                  <a:ext uri="{FF2B5EF4-FFF2-40B4-BE49-F238E27FC236}">
                    <a16:creationId xmlns:a16="http://schemas.microsoft.com/office/drawing/2014/main" id="{0D25450A-9E2F-5A23-6C5E-1F6190DCE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1988" y="17793964"/>
                <a:ext cx="1465168" cy="1465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14">
                <a:extLst>
                  <a:ext uri="{FF2B5EF4-FFF2-40B4-BE49-F238E27FC236}">
                    <a16:creationId xmlns:a16="http://schemas.microsoft.com/office/drawing/2014/main" id="{8D405E03-A12A-674B-A5F7-31E1CBCE14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4988" y="19077104"/>
                <a:ext cx="1889493" cy="1889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1" name="Picture 16">
                <a:extLst>
                  <a:ext uri="{FF2B5EF4-FFF2-40B4-BE49-F238E27FC236}">
                    <a16:creationId xmlns:a16="http://schemas.microsoft.com/office/drawing/2014/main" id="{591A0B93-43AF-5930-1161-C9B2A7CA1F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9169" y="18083772"/>
                <a:ext cx="2037537" cy="1217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3" name="Picture 18">
              <a:extLst>
                <a:ext uri="{FF2B5EF4-FFF2-40B4-BE49-F238E27FC236}">
                  <a16:creationId xmlns:a16="http://schemas.microsoft.com/office/drawing/2014/main" id="{1CE22739-CA40-C903-AD0D-E0ED841B3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323" y="19047559"/>
              <a:ext cx="2095894" cy="209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09EB4C7B-5C0A-6B8D-7579-FBE24BB5B77C}"/>
              </a:ext>
            </a:extLst>
          </p:cNvPr>
          <p:cNvGrpSpPr/>
          <p:nvPr/>
        </p:nvGrpSpPr>
        <p:grpSpPr>
          <a:xfrm>
            <a:off x="11085975" y="16320233"/>
            <a:ext cx="9796929" cy="6463308"/>
            <a:chOff x="11089537" y="16167133"/>
            <a:chExt cx="9796929" cy="6463308"/>
          </a:xfrm>
        </p:grpSpPr>
        <p:sp>
          <p:nvSpPr>
            <p:cNvPr id="1056" name="Rectangle: Rounded Corners 1055">
              <a:extLst>
                <a:ext uri="{FF2B5EF4-FFF2-40B4-BE49-F238E27FC236}">
                  <a16:creationId xmlns:a16="http://schemas.microsoft.com/office/drawing/2014/main" id="{0800DB49-CC1B-09A9-FC3B-359EB01C1A91}"/>
                </a:ext>
              </a:extLst>
            </p:cNvPr>
            <p:cNvSpPr>
              <a:spLocks/>
            </p:cNvSpPr>
            <p:nvPr/>
          </p:nvSpPr>
          <p:spPr>
            <a:xfrm>
              <a:off x="15330392" y="16286572"/>
              <a:ext cx="5556074" cy="3112401"/>
            </a:xfrm>
            <a:prstGeom prst="roundRect">
              <a:avLst>
                <a:gd name="adj" fmla="val 4625"/>
              </a:avLst>
            </a:prstGeom>
            <a:blipFill>
              <a:blip r:embed="rId20"/>
              <a:stretch>
                <a:fillRect l="775" t="-1" r="-479" b="-163"/>
              </a:stretch>
            </a:blipFill>
            <a:ln>
              <a:noFill/>
            </a:ln>
            <a:effectLst>
              <a:glow rad="127000">
                <a:srgbClr val="EFF0F0">
                  <a:alpha val="7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8B9101-EB40-792D-DCE2-D8A9E46866AB}"/>
                </a:ext>
              </a:extLst>
            </p:cNvPr>
            <p:cNvSpPr txBox="1"/>
            <p:nvPr/>
          </p:nvSpPr>
          <p:spPr>
            <a:xfrm>
              <a:off x="11089537" y="16167133"/>
              <a:ext cx="4671745" cy="646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40764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04.</a:t>
              </a:r>
              <a:br>
                <a:rPr lang="en-US" sz="3600" b="1" dirty="0">
                  <a:solidFill>
                    <a:srgbClr val="40764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</a:br>
              <a:endParaRPr lang="en-US" sz="3600" b="1" dirty="0">
                <a:solidFill>
                  <a:srgbClr val="40764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  <a:p>
              <a:r>
                <a:rPr lang="en-US" sz="3600" b="1" dirty="0">
                  <a:solidFill>
                    <a:srgbClr val="40764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Scalable</a:t>
              </a:r>
            </a:p>
            <a:p>
              <a:r>
                <a:rPr lang="en-US" sz="3600" b="1" dirty="0">
                  <a:solidFill>
                    <a:srgbClr val="40764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Maintainable</a:t>
              </a:r>
            </a:p>
            <a:p>
              <a:endParaRPr lang="en-US" sz="3600" dirty="0">
                <a:solidFill>
                  <a:srgbClr val="534E4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Clean Codebase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RESTful API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Postgress DB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Docker Support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Kubernetes Support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  <a:p>
              <a:endParaRPr lang="en-US" sz="2400" dirty="0">
                <a:solidFill>
                  <a:schemeClr val="bg2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  <p:sp>
          <p:nvSpPr>
            <p:cNvPr id="1055" name="Rectangle: Rounded Corners 1054">
              <a:extLst>
                <a:ext uri="{FF2B5EF4-FFF2-40B4-BE49-F238E27FC236}">
                  <a16:creationId xmlns:a16="http://schemas.microsoft.com/office/drawing/2014/main" id="{769060D2-8706-5342-CB7F-3DA0F82AC33E}"/>
                </a:ext>
              </a:extLst>
            </p:cNvPr>
            <p:cNvSpPr>
              <a:spLocks/>
            </p:cNvSpPr>
            <p:nvPr/>
          </p:nvSpPr>
          <p:spPr>
            <a:xfrm>
              <a:off x="14962674" y="16690553"/>
              <a:ext cx="5556074" cy="3112401"/>
            </a:xfrm>
            <a:prstGeom prst="roundRect">
              <a:avLst>
                <a:gd name="adj" fmla="val 4625"/>
              </a:avLst>
            </a:prstGeom>
            <a:blipFill>
              <a:blip r:embed="rId21"/>
              <a:stretch>
                <a:fillRect l="775" t="-1" r="-479" b="-163"/>
              </a:stretch>
            </a:blipFill>
            <a:ln>
              <a:noFill/>
            </a:ln>
            <a:effectLst>
              <a:glow rad="127000">
                <a:srgbClr val="EFF0F0">
                  <a:alpha val="7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7" name="Picture 20">
              <a:extLst>
                <a:ext uri="{FF2B5EF4-FFF2-40B4-BE49-F238E27FC236}">
                  <a16:creationId xmlns:a16="http://schemas.microsoft.com/office/drawing/2014/main" id="{A6BDD589-8AF1-2156-72AD-6AE4EB001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7253" y="20480587"/>
              <a:ext cx="1646410" cy="1506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22">
              <a:extLst>
                <a:ext uri="{FF2B5EF4-FFF2-40B4-BE49-F238E27FC236}">
                  <a16:creationId xmlns:a16="http://schemas.microsoft.com/office/drawing/2014/main" id="{9730D10D-D88C-7F71-6896-77278756A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1648" y="20480587"/>
              <a:ext cx="1646410" cy="1646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9" name="Picture 24" descr="Kubernetes Logo and symbol, meaning, history, PNG, brand">
              <a:extLst>
                <a:ext uri="{FF2B5EF4-FFF2-40B4-BE49-F238E27FC236}">
                  <a16:creationId xmlns:a16="http://schemas.microsoft.com/office/drawing/2014/main" id="{FD643AF5-D127-97C4-EC19-A74E7F2F5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3217" y="20041342"/>
              <a:ext cx="2312686" cy="130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CFE560C-B06E-8DF6-0174-454EE1818604}"/>
              </a:ext>
            </a:extLst>
          </p:cNvPr>
          <p:cNvSpPr txBox="1"/>
          <p:nvPr/>
        </p:nvSpPr>
        <p:spPr>
          <a:xfrm>
            <a:off x="10847954" y="22719342"/>
            <a:ext cx="1109764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7ACB9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SUPERVISED BY</a:t>
            </a:r>
          </a:p>
          <a:p>
            <a:endParaRPr lang="en-US" sz="2800" b="1" dirty="0">
              <a:solidFill>
                <a:srgbClr val="534E45"/>
              </a:solidFill>
              <a:latin typeface="Biome" panose="020B0503030204020804" pitchFamily="34" charset="0"/>
              <a:ea typeface="Fira Code" panose="020B0809050000020004" pitchFamily="49" charset="0"/>
              <a:cs typeface="Biome" panose="020B0503030204020804" pitchFamily="34" charset="0"/>
            </a:endParaRPr>
          </a:p>
          <a:p>
            <a:r>
              <a:rPr lang="en-US" sz="2800" b="1" dirty="0">
                <a:solidFill>
                  <a:srgbClr val="534E45"/>
                </a:solidFill>
                <a:latin typeface="Biome" panose="020B0503030204020804" pitchFamily="34" charset="0"/>
                <a:ea typeface="Fira Code" panose="020B0809050000020004" pitchFamily="49" charset="0"/>
                <a:cs typeface="Biome" panose="020B0503030204020804" pitchFamily="34" charset="0"/>
              </a:rPr>
              <a:t>Mohammed Golam Sarwar Bhuyan</a:t>
            </a:r>
            <a:br>
              <a:rPr lang="en-US" sz="2800" b="1" dirty="0">
                <a:solidFill>
                  <a:srgbClr val="534E45"/>
                </a:solidFill>
                <a:latin typeface="Biome" panose="020B0503030204020804" pitchFamily="34" charset="0"/>
                <a:ea typeface="Fira Code" panose="020B0809050000020004" pitchFamily="49" charset="0"/>
                <a:cs typeface="Biome" panose="020B0503030204020804" pitchFamily="34" charset="0"/>
              </a:rPr>
            </a:br>
            <a:r>
              <a:rPr lang="en-US" sz="2400" dirty="0">
                <a:solidFill>
                  <a:srgbClr val="534E45"/>
                </a:solidFill>
                <a:latin typeface="Biome" panose="020B0503030204020804" pitchFamily="34" charset="0"/>
                <a:ea typeface="Fira Code" panose="020B0809050000020004" pitchFamily="49" charset="0"/>
                <a:cs typeface="Biome" panose="020B0503030204020804" pitchFamily="34" charset="0"/>
              </a:rPr>
              <a:t>Professor &amp; Dean, Faculty of ECE</a:t>
            </a:r>
          </a:p>
          <a:p>
            <a:r>
              <a:rPr lang="en-US" sz="2400" dirty="0">
                <a:solidFill>
                  <a:srgbClr val="534E45"/>
                </a:solidFill>
                <a:latin typeface="Biome" panose="020B0503030204020804" pitchFamily="34" charset="0"/>
                <a:ea typeface="Fira Code" panose="020B0809050000020004" pitchFamily="49" charset="0"/>
                <a:cs typeface="Biome" panose="020B0503030204020804" pitchFamily="34" charset="0"/>
              </a:rPr>
              <a:t>Bangladesh Army University of Engineering &amp; Technology (BAUET)</a:t>
            </a:r>
          </a:p>
          <a:p>
            <a:endParaRPr lang="en-US" sz="2400" dirty="0">
              <a:solidFill>
                <a:srgbClr val="534E45"/>
              </a:solidFill>
              <a:latin typeface="Biome" panose="020B0503030204020804" pitchFamily="34" charset="0"/>
              <a:ea typeface="Fira Code" panose="020B0809050000020004" pitchFamily="49" charset="0"/>
              <a:cs typeface="Biome" panose="020B0503030204020804" pitchFamily="34" charset="0"/>
            </a:endParaRPr>
          </a:p>
          <a:p>
            <a:endParaRPr lang="en-US" sz="2400" dirty="0">
              <a:solidFill>
                <a:srgbClr val="534E45"/>
              </a:solidFill>
              <a:latin typeface="Biome" panose="020B0503030204020804" pitchFamily="34" charset="0"/>
              <a:ea typeface="Fira Code" panose="020B0809050000020004" pitchFamily="49" charset="0"/>
              <a:cs typeface="Biome" panose="020B0503030204020804" pitchFamily="34" charset="0"/>
            </a:endParaRPr>
          </a:p>
          <a:p>
            <a:r>
              <a:rPr lang="en-US" sz="2800" b="1" dirty="0">
                <a:solidFill>
                  <a:srgbClr val="534E45"/>
                </a:solidFill>
                <a:latin typeface="Biome" panose="020B0503030204020804" pitchFamily="34" charset="0"/>
                <a:ea typeface="Fira Code" panose="020B0809050000020004" pitchFamily="49" charset="0"/>
                <a:cs typeface="Biome" panose="020B0503030204020804" pitchFamily="34" charset="0"/>
              </a:rPr>
              <a:t>Md. Momenul Haque</a:t>
            </a:r>
            <a:br>
              <a:rPr lang="en-US" sz="2800" b="1" dirty="0">
                <a:solidFill>
                  <a:srgbClr val="534E45"/>
                </a:solidFill>
                <a:latin typeface="Biome" panose="020B0503030204020804" pitchFamily="34" charset="0"/>
                <a:ea typeface="Fira Code" panose="020B0809050000020004" pitchFamily="49" charset="0"/>
                <a:cs typeface="Biome" panose="020B0503030204020804" pitchFamily="34" charset="0"/>
              </a:rPr>
            </a:br>
            <a:r>
              <a:rPr lang="en-US" sz="2400" dirty="0">
                <a:solidFill>
                  <a:srgbClr val="534E45"/>
                </a:solidFill>
                <a:latin typeface="Biome" panose="020B0503030204020804" pitchFamily="34" charset="0"/>
                <a:ea typeface="Fira Code" panose="020B0809050000020004" pitchFamily="49" charset="0"/>
                <a:cs typeface="Biome" panose="020B0503030204020804" pitchFamily="34" charset="0"/>
              </a:rPr>
              <a:t>Lecturer, Department of CSE</a:t>
            </a:r>
          </a:p>
          <a:p>
            <a:r>
              <a:rPr lang="en-US" sz="2400" dirty="0">
                <a:solidFill>
                  <a:srgbClr val="534E45"/>
                </a:solidFill>
                <a:latin typeface="Biome" panose="020B0503030204020804" pitchFamily="34" charset="0"/>
                <a:ea typeface="Fira Code" panose="020B0809050000020004" pitchFamily="49" charset="0"/>
                <a:cs typeface="Biome" panose="020B0503030204020804" pitchFamily="34" charset="0"/>
              </a:rPr>
              <a:t>Bangladesh Army University of Engineering &amp; Technology (BAUET)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sz="2800" b="1" u="sng" dirty="0">
                <a:solidFill>
                  <a:srgbClr val="B9173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IMPORTANT NOTE </a:t>
            </a:r>
          </a:p>
          <a:p>
            <a:r>
              <a:rPr lang="en-US" sz="2800" b="1" dirty="0">
                <a:solidFill>
                  <a:srgbClr val="B9173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THIS PROJECT HAS BEEN INITIATED BY INSTITUTIONAL QUALITY ASSURANCE CELL (IQAC), BAUET</a:t>
            </a:r>
          </a:p>
        </p:txBody>
      </p:sp>
    </p:spTree>
    <p:extLst>
      <p:ext uri="{BB962C8B-B14F-4D97-AF65-F5344CB8AC3E}">
        <p14:creationId xmlns:p14="http://schemas.microsoft.com/office/powerpoint/2010/main" val="21957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</TotalTime>
  <Words>173</Words>
  <Application>Microsoft Office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Arial Black</vt:lpstr>
      <vt:lpstr>Bebas Neue</vt:lpstr>
      <vt:lpstr>Biome</vt:lpstr>
      <vt:lpstr>Fira Code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Miskatul Azim</dc:creator>
  <cp:lastModifiedBy>Miskatul Azim</cp:lastModifiedBy>
  <cp:revision>6</cp:revision>
  <dcterms:created xsi:type="dcterms:W3CDTF">2025-10-31T08:23:40Z</dcterms:created>
  <dcterms:modified xsi:type="dcterms:W3CDTF">2025-11-02T09:44:39Z</dcterms:modified>
</cp:coreProperties>
</file>